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roxima Nova"/>
      <p:regular r:id="rId17"/>
      <p:bold r:id="rId18"/>
      <p:italic r:id="rId19"/>
      <p:boldItalic r:id="rId20"/>
    </p:embeddedFont>
    <p:embeddedFont>
      <p:font typeface="Red Hat Display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Italic.fntdata"/><Relationship Id="rId22" Type="http://schemas.openxmlformats.org/officeDocument/2006/relationships/font" Target="fonts/RedHatDisplay-bold.fntdata"/><Relationship Id="rId21" Type="http://schemas.openxmlformats.org/officeDocument/2006/relationships/font" Target="fonts/RedHatDisplay-regular.fntdata"/><Relationship Id="rId24" Type="http://schemas.openxmlformats.org/officeDocument/2006/relationships/font" Target="fonts/RedHatDisplay-boldItalic.fntdata"/><Relationship Id="rId23" Type="http://schemas.openxmlformats.org/officeDocument/2006/relationships/font" Target="fonts/RedHat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roximaNova-regular.fntdata"/><Relationship Id="rId16" Type="http://schemas.openxmlformats.org/officeDocument/2006/relationships/slide" Target="slides/slide11.xml"/><Relationship Id="rId19" Type="http://schemas.openxmlformats.org/officeDocument/2006/relationships/font" Target="fonts/ProximaNova-italic.fntdata"/><Relationship Id="rId18" Type="http://schemas.openxmlformats.org/officeDocument/2006/relationships/font" Target="fonts/ProximaNov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2af9c9a7d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72af9c9a7d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7852b7d9eb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7852b7d9eb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7852b7d9eb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7852b7d9eb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2af9c9a7d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2af9c9a7d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852b7d9eb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7852b7d9eb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7852b7d9e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7852b7d9e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7852b7d9e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7852b7d9e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852b7d9eb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7852b7d9eb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852b7d9eb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852b7d9eb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7852b7d9eb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7852b7d9eb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852b7d9eb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7852b7d9eb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1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 1">
  <p:cSld name="SECTION_HEADER_1_1_1">
    <p:bg>
      <p:bgPr>
        <a:solidFill>
          <a:schemeClr val="dk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+Copyright">
  <p:cSld name="TITLE_AND_BOD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921375" y="4752322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">
  <p:cSld name="TITLE_AND_BODY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665975" y="544475"/>
            <a:ext cx="81663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content">
  <p:cSld name="TITLE_ONLY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1054350" y="700175"/>
            <a:ext cx="7035300" cy="1562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1054350" y="1856725"/>
            <a:ext cx="3546300" cy="2440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">
  <p:cSld name="SECTION_TITLE_AND_DESCRIPTION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2F1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5" name="Google Shape;105;p18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 1">
  <p:cSld name="SECTION_TITLE_AND_DESCRIPTION_1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1" name="Google Shape;111;p19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665975" y="598125"/>
            <a:ext cx="34887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5" name="Google Shape;115;p20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0804" y="1566463"/>
            <a:ext cx="3567946" cy="20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689050" y="2553500"/>
            <a:ext cx="2847300" cy="195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Minimal">
  <p:cSld name="TITLE_3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16810" l="11401" r="20529" t="33276"/>
          <a:stretch/>
        </p:blipFill>
        <p:spPr>
          <a:xfrm flipH="1">
            <a:off x="7699250" y="110100"/>
            <a:ext cx="1153025" cy="50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3_1"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>
            <a:off x="-509950" y="489450"/>
            <a:ext cx="4512600" cy="4164600"/>
          </a:xfrm>
          <a:prstGeom prst="roundRect">
            <a:avLst>
              <a:gd fmla="val 557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1"/>
          <p:cNvSpPr txBox="1"/>
          <p:nvPr>
            <p:ph type="title"/>
          </p:nvPr>
        </p:nvSpPr>
        <p:spPr>
          <a:xfrm>
            <a:off x="929450" y="831200"/>
            <a:ext cx="34887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952525" y="2553500"/>
            <a:ext cx="2847300" cy="195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13264" l="11401" r="20529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stack">
  <p:cSld name="BIG_NUMB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hasCustomPrompt="1" type="title"/>
          </p:nvPr>
        </p:nvSpPr>
        <p:spPr>
          <a:xfrm>
            <a:off x="585300" y="9820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617475" y="9820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22"/>
          <p:cNvSpPr txBox="1"/>
          <p:nvPr>
            <p:ph hasCustomPrompt="1" idx="2" type="title"/>
          </p:nvPr>
        </p:nvSpPr>
        <p:spPr>
          <a:xfrm>
            <a:off x="585300" y="20261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22"/>
          <p:cNvSpPr txBox="1"/>
          <p:nvPr>
            <p:ph idx="3" type="body"/>
          </p:nvPr>
        </p:nvSpPr>
        <p:spPr>
          <a:xfrm>
            <a:off x="3617475" y="20261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hasCustomPrompt="1" idx="4" type="title"/>
          </p:nvPr>
        </p:nvSpPr>
        <p:spPr>
          <a:xfrm>
            <a:off x="585300" y="30702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" name="Google Shape;132;p22"/>
          <p:cNvSpPr txBox="1"/>
          <p:nvPr>
            <p:ph idx="5" type="body"/>
          </p:nvPr>
        </p:nvSpPr>
        <p:spPr>
          <a:xfrm>
            <a:off x="3617475" y="30702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6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hasCustomPrompt="1" type="title"/>
          </p:nvPr>
        </p:nvSpPr>
        <p:spPr>
          <a:xfrm>
            <a:off x="585300" y="1736450"/>
            <a:ext cx="34392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870425" y="1552475"/>
            <a:ext cx="4803000" cy="2410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">
  <p:cSld name="CUSTOM_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2" name="Google Shape;142;p25"/>
          <p:cNvSpPr/>
          <p:nvPr>
            <p:ph idx="3" type="pic"/>
          </p:nvPr>
        </p:nvSpPr>
        <p:spPr>
          <a:xfrm>
            <a:off x="4782775" y="727500"/>
            <a:ext cx="3688500" cy="36885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1">
  <p:cSld name="CUSTOM_2_2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6" name="Google Shape;146;p26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9" name="Google Shape;149;p26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2">
  <p:cSld name="CUSTOM_2_2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52" name="Google Shape;152;p27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53" name="Google Shape;153;p27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5" name="Google Shape;155;p27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6" name="Google Shape;156;p27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eft - copy right">
  <p:cSld name="CUSTOM_2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665975" y="1867650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4630775" y="1317275"/>
            <a:ext cx="3698400" cy="305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0" name="Google Shape;160;p28"/>
          <p:cNvSpPr txBox="1"/>
          <p:nvPr>
            <p:ph idx="2" type="subTitle"/>
          </p:nvPr>
        </p:nvSpPr>
        <p:spPr>
          <a:xfrm>
            <a:off x="665975" y="131727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 Image">
  <p:cSld name="CUSTOM_4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>
            <p:ph idx="2" type="pic"/>
          </p:nvPr>
        </p:nvSpPr>
        <p:spPr>
          <a:xfrm>
            <a:off x="-100" y="0"/>
            <a:ext cx="9163500" cy="2679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29"/>
          <p:cNvSpPr/>
          <p:nvPr/>
        </p:nvSpPr>
        <p:spPr>
          <a:xfrm>
            <a:off x="-94" y="2679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648500" y="3488775"/>
            <a:ext cx="57675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5" name="Google Shape;165;p29"/>
          <p:cNvSpPr txBox="1"/>
          <p:nvPr>
            <p:ph idx="3" type="subTitle"/>
          </p:nvPr>
        </p:nvSpPr>
        <p:spPr>
          <a:xfrm>
            <a:off x="665975" y="30455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s, name, title">
  <p:cSld name="CUSTOM_5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>
            <p:ph idx="2" type="pic"/>
          </p:nvPr>
        </p:nvSpPr>
        <p:spPr>
          <a:xfrm>
            <a:off x="78705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8" name="Google Shape;168;p30"/>
          <p:cNvSpPr txBox="1"/>
          <p:nvPr>
            <p:ph type="title"/>
          </p:nvPr>
        </p:nvSpPr>
        <p:spPr>
          <a:xfrm>
            <a:off x="665975" y="37685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9" name="Google Shape;169;p30"/>
          <p:cNvSpPr/>
          <p:nvPr/>
        </p:nvSpPr>
        <p:spPr>
          <a:xfrm rot="-5400000">
            <a:off x="65520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0" name="Google Shape;170;p30"/>
          <p:cNvSpPr txBox="1"/>
          <p:nvPr>
            <p:ph idx="1" type="subTitle"/>
          </p:nvPr>
        </p:nvSpPr>
        <p:spPr>
          <a:xfrm>
            <a:off x="531600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1" name="Google Shape;171;p30"/>
          <p:cNvSpPr txBox="1"/>
          <p:nvPr>
            <p:ph idx="3" type="body"/>
          </p:nvPr>
        </p:nvSpPr>
        <p:spPr>
          <a:xfrm>
            <a:off x="548400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2" name="Google Shape;172;p30"/>
          <p:cNvSpPr/>
          <p:nvPr>
            <p:ph idx="4" type="pic"/>
          </p:nvPr>
        </p:nvSpPr>
        <p:spPr>
          <a:xfrm>
            <a:off x="3623775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3" name="Google Shape;173;p30"/>
          <p:cNvSpPr/>
          <p:nvPr/>
        </p:nvSpPr>
        <p:spPr>
          <a:xfrm rot="-5400000">
            <a:off x="3491925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4" name="Google Shape;174;p30"/>
          <p:cNvSpPr txBox="1"/>
          <p:nvPr>
            <p:ph idx="5" type="subTitle"/>
          </p:nvPr>
        </p:nvSpPr>
        <p:spPr>
          <a:xfrm>
            <a:off x="3368325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idx="6" type="body"/>
          </p:nvPr>
        </p:nvSpPr>
        <p:spPr>
          <a:xfrm>
            <a:off x="3385125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6" name="Google Shape;176;p30"/>
          <p:cNvSpPr/>
          <p:nvPr>
            <p:ph idx="7" type="pic"/>
          </p:nvPr>
        </p:nvSpPr>
        <p:spPr>
          <a:xfrm>
            <a:off x="650860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" name="Google Shape;177;p30"/>
          <p:cNvSpPr/>
          <p:nvPr/>
        </p:nvSpPr>
        <p:spPr>
          <a:xfrm rot="-5400000">
            <a:off x="637675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8" name="Google Shape;178;p30"/>
          <p:cNvSpPr txBox="1"/>
          <p:nvPr>
            <p:ph idx="8" type="subTitle"/>
          </p:nvPr>
        </p:nvSpPr>
        <p:spPr>
          <a:xfrm>
            <a:off x="6253150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9" name="Google Shape;179;p30"/>
          <p:cNvSpPr txBox="1"/>
          <p:nvPr>
            <p:ph idx="9" type="body"/>
          </p:nvPr>
        </p:nvSpPr>
        <p:spPr>
          <a:xfrm>
            <a:off x="6269950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">
  <p:cSld name="TITLE_3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33446" l="11401" r="20529" t="22986"/>
          <a:stretch/>
        </p:blipFill>
        <p:spPr>
          <a:xfrm rot="10800000">
            <a:off x="6302625" y="60799"/>
            <a:ext cx="1153025" cy="43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605" y="0"/>
            <a:ext cx="36742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type="ctrTitle"/>
          </p:nvPr>
        </p:nvSpPr>
        <p:spPr>
          <a:xfrm>
            <a:off x="311700" y="489450"/>
            <a:ext cx="56565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1">
  <p:cSld name="CUSTOM_7">
    <p:bg>
      <p:bgPr>
        <a:solidFill>
          <a:schemeClr val="dk2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>
            <p:ph type="title"/>
          </p:nvPr>
        </p:nvSpPr>
        <p:spPr>
          <a:xfrm>
            <a:off x="1073100" y="1737450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3">
  <p:cSld name="CUSTOM_7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 b="13264" l="11401" r="20529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>
            <p:ph type="title"/>
          </p:nvPr>
        </p:nvSpPr>
        <p:spPr>
          <a:xfrm>
            <a:off x="1073100" y="419000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2">
  <p:cSld name="CUSTOM_7_1">
    <p:bg>
      <p:bgPr>
        <a:solidFill>
          <a:schemeClr val="dk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3"/>
          <p:cNvPicPr preferRelativeResize="0"/>
          <p:nvPr/>
        </p:nvPicPr>
        <p:blipFill rotWithShape="1">
          <a:blip r:embed="rId2">
            <a:alphaModFix amt="24000"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 rotWithShape="1">
          <a:blip r:embed="rId3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>
            <p:ph type="title"/>
          </p:nvPr>
        </p:nvSpPr>
        <p:spPr>
          <a:xfrm>
            <a:off x="1073100" y="1701300"/>
            <a:ext cx="6098100" cy="17409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">
  <p:cSld name="CUSTOM_7_1_2"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2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/>
          <p:nvPr>
            <p:ph type="title"/>
          </p:nvPr>
        </p:nvSpPr>
        <p:spPr>
          <a:xfrm>
            <a:off x="1073100" y="1749450"/>
            <a:ext cx="6098100" cy="1644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 2">
  <p:cSld name="CUSTOM_7_1_2_1">
    <p:bg>
      <p:bgPr>
        <a:solidFill>
          <a:srgbClr val="EBE8DC">
            <a:alpha val="31650"/>
          </a:srgbClr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 rotWithShape="1">
          <a:blip r:embed="rId2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 txBox="1"/>
          <p:nvPr>
            <p:ph type="title"/>
          </p:nvPr>
        </p:nvSpPr>
        <p:spPr>
          <a:xfrm>
            <a:off x="1073100" y="1852050"/>
            <a:ext cx="6098100" cy="14394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CUSTOM_7_1_1">
    <p:bg>
      <p:bgPr>
        <a:solidFill>
          <a:schemeClr val="dk2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/>
          <p:nvPr>
            <p:ph type="title"/>
          </p:nvPr>
        </p:nvSpPr>
        <p:spPr>
          <a:xfrm>
            <a:off x="1073100" y="1782600"/>
            <a:ext cx="6098100" cy="157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CUSTOM_7_1_1_1">
    <p:bg>
      <p:bgPr>
        <a:solidFill>
          <a:srgbClr val="FFE096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>
  <p:cSld name="CUSTOM_7_1_1_1_1">
    <p:bg>
      <p:bgPr>
        <a:solidFill>
          <a:srgbClr val="DE7C1D">
            <a:alpha val="15820"/>
          </a:srgbClr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06" name="Google Shape;206;p39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9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9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">
  <p:cSld name="CUSTOM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0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40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0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5" name="Google Shape;215;p40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3">
  <p:cSld name="TITLE_2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11010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9631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>
            <p:ph type="ctrTitle"/>
          </p:nvPr>
        </p:nvSpPr>
        <p:spPr>
          <a:xfrm>
            <a:off x="311700" y="489450"/>
            <a:ext cx="64644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w logo">
  <p:cSld name="CUSTOM_8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18" name="Google Shape;218;p41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1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1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1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2" name="Google Shape;222;p41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 w Logo">
  <p:cSld name="CUSTOM_1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2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2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42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8" name="Google Shape;228;p42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9" name="Google Shape;229;p42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4">
  <p:cSld name="TITLE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 rotWithShape="1">
          <a:blip r:embed="rId2">
            <a:alphaModFix/>
          </a:blip>
          <a:srcRect b="0" l="0" r="28729" t="0"/>
          <a:stretch/>
        </p:blipFill>
        <p:spPr>
          <a:xfrm>
            <a:off x="5257599" y="110025"/>
            <a:ext cx="3886401" cy="50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/>
          <p:nvPr>
            <p:ph type="ctrTitle"/>
          </p:nvPr>
        </p:nvSpPr>
        <p:spPr>
          <a:xfrm>
            <a:off x="311700" y="489450"/>
            <a:ext cx="52842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6"/>
          <p:cNvSpPr txBox="1"/>
          <p:nvPr>
            <p:ph idx="1" type="subTitle"/>
          </p:nvPr>
        </p:nvSpPr>
        <p:spPr>
          <a:xfrm>
            <a:off x="311700" y="2389813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(Cityscape)">
  <p:cSld name="TITLE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2">
            <a:alphaModFix amt="40000"/>
          </a:blip>
          <a:srcRect b="17662" l="0" r="0" t="17662"/>
          <a:stretch/>
        </p:blipFill>
        <p:spPr>
          <a:xfrm>
            <a:off x="0" y="0"/>
            <a:ext cx="9144003" cy="33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398450" y="692450"/>
            <a:ext cx="4396800" cy="3251100"/>
          </a:xfrm>
          <a:prstGeom prst="roundRect">
            <a:avLst>
              <a:gd fmla="val 4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398450" y="692450"/>
            <a:ext cx="4396800" cy="11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6" name="Google Shape;56;p7"/>
          <p:cNvSpPr txBox="1"/>
          <p:nvPr>
            <p:ph type="ctrTitle"/>
          </p:nvPr>
        </p:nvSpPr>
        <p:spPr>
          <a:xfrm>
            <a:off x="648975" y="935788"/>
            <a:ext cx="40347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648975" y="2627450"/>
            <a:ext cx="3229800" cy="78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64897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/>
          <p:nvPr/>
        </p:nvSpPr>
        <p:spPr>
          <a:xfrm>
            <a:off x="64897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" type="secHead">
  <p:cSld name="SECTION_HEADER">
    <p:bg>
      <p:bgPr>
        <a:solidFill>
          <a:srgbClr val="FFCF5D">
            <a:alpha val="37970"/>
          </a:srgbClr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">
  <p:cSld name="SECTION_HEADER_1">
    <p:bg>
      <p:bgPr>
        <a:solidFill>
          <a:srgbClr val="F2F1E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">
  <p:cSld name="SECTION_HEADER_1_1">
    <p:bg>
      <p:bgPr>
        <a:solidFill>
          <a:srgbClr val="DE7C1D">
            <a:alpha val="43040"/>
          </a:srgbClr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65975" y="59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 Hat Display"/>
              <a:buNone/>
              <a:defRPr b="1" sz="36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  <a:defRPr sz="14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/>
          <p:nvPr>
            <p:ph idx="4294967295" type="ctrTitle"/>
          </p:nvPr>
        </p:nvSpPr>
        <p:spPr>
          <a:xfrm>
            <a:off x="311700" y="640600"/>
            <a:ext cx="8215800" cy="693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Join Sample Screenshots</a:t>
            </a:r>
            <a:endParaRPr sz="4800"/>
          </a:p>
        </p:txBody>
      </p:sp>
      <p:sp>
        <p:nvSpPr>
          <p:cNvPr id="235" name="Google Shape;235;p43"/>
          <p:cNvSpPr txBox="1"/>
          <p:nvPr>
            <p:ph idx="4294967295" type="subTitle"/>
          </p:nvPr>
        </p:nvSpPr>
        <p:spPr>
          <a:xfrm>
            <a:off x="311700" y="1528325"/>
            <a:ext cx="3790500" cy="309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900">
                <a:solidFill>
                  <a:schemeClr val="accent2"/>
                </a:solidFill>
              </a:rPr>
              <a:t>For your RFP or Interview deck</a:t>
            </a:r>
            <a:endParaRPr b="1" sz="1900">
              <a:solidFill>
                <a:schemeClr val="accent2"/>
              </a:solidFill>
            </a:endParaRPr>
          </a:p>
        </p:txBody>
      </p:sp>
      <p:pic>
        <p:nvPicPr>
          <p:cNvPr id="236" name="Google Shape;236;p43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3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38" name="Google Shape;238;p43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751" y="1908448"/>
            <a:ext cx="5419602" cy="27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2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EBE8DC">
              <a:alpha val="31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52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Scenarios Module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10" name="Google Shape;310;p52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3"/>
          <p:cNvSpPr txBox="1"/>
          <p:nvPr/>
        </p:nvSpPr>
        <p:spPr>
          <a:xfrm>
            <a:off x="1028400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Forecasting </a:t>
            </a: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(Historical Project Benchmarking)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46" name="Google Shape;246;p44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(All Milestones View)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47" name="Google Shape;247;p44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5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54" name="Google Shape;254;p45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75% CD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View)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62" name="Google Shape;262;p46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Baseline Estimate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View)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63" name="Google Shape;263;p46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70" name="Google Shape;270;p47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Items Chart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71" name="Google Shape;271;p47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78" name="Google Shape;278;p48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Items List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79" name="Google Shape;279;p48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86" name="Google Shape;286;p49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 1.1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87" name="Google Shape;287;p49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94" name="Google Shape;294;p50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 1.1 </a:t>
            </a: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(continued)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95" name="Google Shape;295;p50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1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302" name="Google Shape;302;p51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 1.1 </a:t>
            </a: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(Item change history)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03" name="Google Shape;303;p51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Join 2023">
  <a:themeElements>
    <a:clrScheme name="Simple Light">
      <a:dk1>
        <a:srgbClr val="000000"/>
      </a:dk1>
      <a:lt1>
        <a:srgbClr val="FFFFFF"/>
      </a:lt1>
      <a:dk2>
        <a:srgbClr val="3C4746"/>
      </a:dk2>
      <a:lt2>
        <a:srgbClr val="BBBFBE"/>
      </a:lt2>
      <a:accent1>
        <a:srgbClr val="FFCF5D"/>
      </a:accent1>
      <a:accent2>
        <a:srgbClr val="DE7C1D"/>
      </a:accent2>
      <a:accent3>
        <a:srgbClr val="3C4746"/>
      </a:accent3>
      <a:accent4>
        <a:srgbClr val="EAE7DB"/>
      </a:accent4>
      <a:accent5>
        <a:srgbClr val="94D3BE"/>
      </a:accent5>
      <a:accent6>
        <a:srgbClr val="ED6864"/>
      </a:accent6>
      <a:hlink>
        <a:srgbClr val="0EA5A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